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256" r:id="rId2"/>
    <p:sldId id="271" r:id="rId3"/>
    <p:sldId id="258" r:id="rId4"/>
    <p:sldId id="259" r:id="rId5"/>
    <p:sldId id="260" r:id="rId6"/>
    <p:sldId id="261" r:id="rId7"/>
    <p:sldId id="262"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63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1C3396-4C0F-46BD-B47C-2264F5DCA3DC}" type="datetimeFigureOut">
              <a:rPr lang="ar-EG" smtClean="0"/>
              <a:t>23/07/1441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3CFFB2C-903D-4F42-95DD-6AEF03B13846}" type="slidenum">
              <a:rPr lang="ar-EG" smtClean="0"/>
              <a:t>‹#›</a:t>
            </a:fld>
            <a:endParaRPr lang="ar-EG"/>
          </a:p>
        </p:txBody>
      </p:sp>
    </p:spTree>
    <p:extLst>
      <p:ext uri="{BB962C8B-B14F-4D97-AF65-F5344CB8AC3E}">
        <p14:creationId xmlns:p14="http://schemas.microsoft.com/office/powerpoint/2010/main" val="413462966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F3CFFB2C-903D-4F42-95DD-6AEF03B13846}" type="slidenum">
              <a:rPr lang="ar-EG" smtClean="0"/>
              <a:t>5</a:t>
            </a:fld>
            <a:endParaRPr lang="ar-EG"/>
          </a:p>
        </p:txBody>
      </p:sp>
    </p:spTree>
    <p:extLst>
      <p:ext uri="{BB962C8B-B14F-4D97-AF65-F5344CB8AC3E}">
        <p14:creationId xmlns:p14="http://schemas.microsoft.com/office/powerpoint/2010/main" val="2784415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ar-EG" dirty="0"/>
          </a:p>
        </p:txBody>
      </p:sp>
      <p:sp>
        <p:nvSpPr>
          <p:cNvPr id="4" name="Slide Number Placeholder 3"/>
          <p:cNvSpPr>
            <a:spLocks noGrp="1"/>
          </p:cNvSpPr>
          <p:nvPr>
            <p:ph type="sldNum" sz="quarter" idx="10"/>
          </p:nvPr>
        </p:nvSpPr>
        <p:spPr/>
        <p:txBody>
          <a:bodyPr/>
          <a:lstStyle/>
          <a:p>
            <a:fld id="{F3CFFB2C-903D-4F42-95DD-6AEF03B13846}" type="slidenum">
              <a:rPr lang="ar-EG" smtClean="0"/>
              <a:t>9</a:t>
            </a:fld>
            <a:endParaRPr lang="ar-EG"/>
          </a:p>
        </p:txBody>
      </p:sp>
    </p:spTree>
    <p:extLst>
      <p:ext uri="{BB962C8B-B14F-4D97-AF65-F5344CB8AC3E}">
        <p14:creationId xmlns:p14="http://schemas.microsoft.com/office/powerpoint/2010/main" val="3528165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F3CFFB2C-903D-4F42-95DD-6AEF03B13846}" type="slidenum">
              <a:rPr lang="ar-EG" smtClean="0"/>
              <a:t>10</a:t>
            </a:fld>
            <a:endParaRPr lang="ar-EG"/>
          </a:p>
        </p:txBody>
      </p:sp>
    </p:spTree>
    <p:extLst>
      <p:ext uri="{BB962C8B-B14F-4D97-AF65-F5344CB8AC3E}">
        <p14:creationId xmlns:p14="http://schemas.microsoft.com/office/powerpoint/2010/main" val="1190547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F3CFFB2C-903D-4F42-95DD-6AEF03B13846}" type="slidenum">
              <a:rPr lang="ar-EG" smtClean="0"/>
              <a:t>11</a:t>
            </a:fld>
            <a:endParaRPr lang="ar-EG"/>
          </a:p>
        </p:txBody>
      </p:sp>
    </p:spTree>
    <p:extLst>
      <p:ext uri="{BB962C8B-B14F-4D97-AF65-F5344CB8AC3E}">
        <p14:creationId xmlns:p14="http://schemas.microsoft.com/office/powerpoint/2010/main" val="1990918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493FD874-3907-4A05-952B-BCC2E16F494A}"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2FF9D35-9ABA-4058-8DF4-C75529ED1D78}" type="slidenum">
              <a:rPr lang="ar-EG" smtClean="0"/>
              <a:t>‹#›</a:t>
            </a:fld>
            <a:endParaRPr lang="ar-EG"/>
          </a:p>
        </p:txBody>
      </p:sp>
    </p:spTree>
    <p:extLst>
      <p:ext uri="{BB962C8B-B14F-4D97-AF65-F5344CB8AC3E}">
        <p14:creationId xmlns:p14="http://schemas.microsoft.com/office/powerpoint/2010/main" val="288827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93FD874-3907-4A05-952B-BCC2E16F494A}"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2FF9D35-9ABA-4058-8DF4-C75529ED1D78}" type="slidenum">
              <a:rPr lang="ar-EG" smtClean="0"/>
              <a:t>‹#›</a:t>
            </a:fld>
            <a:endParaRPr lang="ar-EG"/>
          </a:p>
        </p:txBody>
      </p:sp>
    </p:spTree>
    <p:extLst>
      <p:ext uri="{BB962C8B-B14F-4D97-AF65-F5344CB8AC3E}">
        <p14:creationId xmlns:p14="http://schemas.microsoft.com/office/powerpoint/2010/main" val="2217775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93FD874-3907-4A05-952B-BCC2E16F494A}"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2FF9D35-9ABA-4058-8DF4-C75529ED1D78}" type="slidenum">
              <a:rPr lang="ar-EG" smtClean="0"/>
              <a:t>‹#›</a:t>
            </a:fld>
            <a:endParaRPr lang="ar-EG"/>
          </a:p>
        </p:txBody>
      </p:sp>
    </p:spTree>
    <p:extLst>
      <p:ext uri="{BB962C8B-B14F-4D97-AF65-F5344CB8AC3E}">
        <p14:creationId xmlns:p14="http://schemas.microsoft.com/office/powerpoint/2010/main" val="4183596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93FD874-3907-4A05-952B-BCC2E16F494A}"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2FF9D35-9ABA-4058-8DF4-C75529ED1D78}" type="slidenum">
              <a:rPr lang="ar-EG" smtClean="0"/>
              <a:t>‹#›</a:t>
            </a:fld>
            <a:endParaRPr lang="ar-EG"/>
          </a:p>
        </p:txBody>
      </p:sp>
    </p:spTree>
    <p:extLst>
      <p:ext uri="{BB962C8B-B14F-4D97-AF65-F5344CB8AC3E}">
        <p14:creationId xmlns:p14="http://schemas.microsoft.com/office/powerpoint/2010/main" val="2792924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3FD874-3907-4A05-952B-BCC2E16F494A}"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2FF9D35-9ABA-4058-8DF4-C75529ED1D78}" type="slidenum">
              <a:rPr lang="ar-EG" smtClean="0"/>
              <a:t>‹#›</a:t>
            </a:fld>
            <a:endParaRPr lang="ar-EG"/>
          </a:p>
        </p:txBody>
      </p:sp>
    </p:spTree>
    <p:extLst>
      <p:ext uri="{BB962C8B-B14F-4D97-AF65-F5344CB8AC3E}">
        <p14:creationId xmlns:p14="http://schemas.microsoft.com/office/powerpoint/2010/main" val="504814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493FD874-3907-4A05-952B-BCC2E16F494A}"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2FF9D35-9ABA-4058-8DF4-C75529ED1D78}" type="slidenum">
              <a:rPr lang="ar-EG" smtClean="0"/>
              <a:t>‹#›</a:t>
            </a:fld>
            <a:endParaRPr lang="ar-EG"/>
          </a:p>
        </p:txBody>
      </p:sp>
    </p:spTree>
    <p:extLst>
      <p:ext uri="{BB962C8B-B14F-4D97-AF65-F5344CB8AC3E}">
        <p14:creationId xmlns:p14="http://schemas.microsoft.com/office/powerpoint/2010/main" val="2398235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493FD874-3907-4A05-952B-BCC2E16F494A}" type="datetimeFigureOut">
              <a:rPr lang="ar-EG" smtClean="0"/>
              <a:t>23/07/1441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72FF9D35-9ABA-4058-8DF4-C75529ED1D78}" type="slidenum">
              <a:rPr lang="ar-EG" smtClean="0"/>
              <a:t>‹#›</a:t>
            </a:fld>
            <a:endParaRPr lang="ar-EG"/>
          </a:p>
        </p:txBody>
      </p:sp>
    </p:spTree>
    <p:extLst>
      <p:ext uri="{BB962C8B-B14F-4D97-AF65-F5344CB8AC3E}">
        <p14:creationId xmlns:p14="http://schemas.microsoft.com/office/powerpoint/2010/main" val="105012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493FD874-3907-4A05-952B-BCC2E16F494A}" type="datetimeFigureOut">
              <a:rPr lang="ar-EG" smtClean="0"/>
              <a:t>23/07/1441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72FF9D35-9ABA-4058-8DF4-C75529ED1D78}" type="slidenum">
              <a:rPr lang="ar-EG" smtClean="0"/>
              <a:t>‹#›</a:t>
            </a:fld>
            <a:endParaRPr lang="ar-EG"/>
          </a:p>
        </p:txBody>
      </p:sp>
    </p:spTree>
    <p:extLst>
      <p:ext uri="{BB962C8B-B14F-4D97-AF65-F5344CB8AC3E}">
        <p14:creationId xmlns:p14="http://schemas.microsoft.com/office/powerpoint/2010/main" val="907492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FD874-3907-4A05-952B-BCC2E16F494A}" type="datetimeFigureOut">
              <a:rPr lang="ar-EG" smtClean="0"/>
              <a:t>23/07/1441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72FF9D35-9ABA-4058-8DF4-C75529ED1D78}" type="slidenum">
              <a:rPr lang="ar-EG" smtClean="0"/>
              <a:t>‹#›</a:t>
            </a:fld>
            <a:endParaRPr lang="ar-EG"/>
          </a:p>
        </p:txBody>
      </p:sp>
    </p:spTree>
    <p:extLst>
      <p:ext uri="{BB962C8B-B14F-4D97-AF65-F5344CB8AC3E}">
        <p14:creationId xmlns:p14="http://schemas.microsoft.com/office/powerpoint/2010/main" val="4253373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D874-3907-4A05-952B-BCC2E16F494A}"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2FF9D35-9ABA-4058-8DF4-C75529ED1D78}" type="slidenum">
              <a:rPr lang="ar-EG" smtClean="0"/>
              <a:t>‹#›</a:t>
            </a:fld>
            <a:endParaRPr lang="ar-EG"/>
          </a:p>
        </p:txBody>
      </p:sp>
    </p:spTree>
    <p:extLst>
      <p:ext uri="{BB962C8B-B14F-4D97-AF65-F5344CB8AC3E}">
        <p14:creationId xmlns:p14="http://schemas.microsoft.com/office/powerpoint/2010/main" val="1246598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D874-3907-4A05-952B-BCC2E16F494A}"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2FF9D35-9ABA-4058-8DF4-C75529ED1D78}" type="slidenum">
              <a:rPr lang="ar-EG" smtClean="0"/>
              <a:t>‹#›</a:t>
            </a:fld>
            <a:endParaRPr lang="ar-EG"/>
          </a:p>
        </p:txBody>
      </p:sp>
    </p:spTree>
    <p:extLst>
      <p:ext uri="{BB962C8B-B14F-4D97-AF65-F5344CB8AC3E}">
        <p14:creationId xmlns:p14="http://schemas.microsoft.com/office/powerpoint/2010/main" val="3768047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93FD874-3907-4A05-952B-BCC2E16F494A}" type="datetimeFigureOut">
              <a:rPr lang="ar-EG" smtClean="0"/>
              <a:t>23/07/1441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2FF9D35-9ABA-4058-8DF4-C75529ED1D78}" type="slidenum">
              <a:rPr lang="ar-EG" smtClean="0"/>
              <a:t>‹#›</a:t>
            </a:fld>
            <a:endParaRPr lang="ar-EG"/>
          </a:p>
        </p:txBody>
      </p:sp>
    </p:spTree>
    <p:extLst>
      <p:ext uri="{BB962C8B-B14F-4D97-AF65-F5344CB8AC3E}">
        <p14:creationId xmlns:p14="http://schemas.microsoft.com/office/powerpoint/2010/main" val="1780860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EG" sz="3600" dirty="0" smtClean="0"/>
              <a:t> </a:t>
            </a:r>
            <a:r>
              <a:rPr lang="en-US" sz="3600" dirty="0" smtClean="0"/>
              <a:t> Lectures in Human </a:t>
            </a:r>
            <a:r>
              <a:rPr lang="en-US" sz="3600" dirty="0"/>
              <a:t>R</a:t>
            </a:r>
            <a:r>
              <a:rPr lang="en-US" sz="3600" dirty="0" smtClean="0"/>
              <a:t>ights</a:t>
            </a:r>
            <a:br>
              <a:rPr lang="en-US" sz="3600" dirty="0" smtClean="0"/>
            </a:br>
            <a:r>
              <a:rPr lang="en-US" sz="3600" dirty="0" smtClean="0"/>
              <a:t>for students of The first Year of </a:t>
            </a:r>
            <a:r>
              <a:rPr lang="en-US" sz="3600" dirty="0"/>
              <a:t>E</a:t>
            </a:r>
            <a:r>
              <a:rPr lang="en-US" sz="3600" dirty="0" smtClean="0"/>
              <a:t>nglish </a:t>
            </a:r>
            <a:r>
              <a:rPr lang="en-US" sz="3600" dirty="0"/>
              <a:t>P</a:t>
            </a:r>
            <a:r>
              <a:rPr lang="en-US" sz="3600" dirty="0" smtClean="0"/>
              <a:t>rograms</a:t>
            </a:r>
            <a:br>
              <a:rPr lang="en-US" sz="3600" dirty="0" smtClean="0"/>
            </a:br>
            <a:r>
              <a:rPr lang="en-US" sz="3600" dirty="0" smtClean="0"/>
              <a:t>prepared by </a:t>
            </a:r>
            <a:r>
              <a:rPr lang="en-US" sz="3600" dirty="0" err="1" smtClean="0"/>
              <a:t>Dr.Ezzat</a:t>
            </a:r>
            <a:r>
              <a:rPr lang="en-US" sz="3600" dirty="0" smtClean="0"/>
              <a:t> </a:t>
            </a:r>
            <a:r>
              <a:rPr lang="en-US" sz="3600" dirty="0" err="1" smtClean="0"/>
              <a:t>Elkhyat</a:t>
            </a:r>
            <a:endParaRPr lang="ar-EG" sz="3600" dirty="0"/>
          </a:p>
        </p:txBody>
      </p:sp>
      <p:sp>
        <p:nvSpPr>
          <p:cNvPr id="3" name="Subtitle 2"/>
          <p:cNvSpPr>
            <a:spLocks noGrp="1"/>
          </p:cNvSpPr>
          <p:nvPr>
            <p:ph type="subTitle" idx="1"/>
          </p:nvPr>
        </p:nvSpPr>
        <p:spPr>
          <a:xfrm>
            <a:off x="1403648" y="3933056"/>
            <a:ext cx="6400800" cy="1752600"/>
          </a:xfrm>
        </p:spPr>
        <p:txBody>
          <a:bodyPr/>
          <a:lstStyle/>
          <a:p>
            <a:r>
              <a:rPr lang="en-US" b="1" dirty="0" smtClean="0">
                <a:solidFill>
                  <a:schemeClr val="tx1"/>
                </a:solidFill>
              </a:rPr>
              <a:t>The fifth Lecture</a:t>
            </a:r>
          </a:p>
          <a:p>
            <a:r>
              <a:rPr lang="en-US" b="1" dirty="0" smtClean="0">
                <a:solidFill>
                  <a:schemeClr val="tx1"/>
                </a:solidFill>
              </a:rPr>
              <a:t>Human Rights for Nations and Groups</a:t>
            </a:r>
            <a:endParaRPr lang="ar-EG" b="1" dirty="0">
              <a:solidFill>
                <a:schemeClr val="tx1"/>
              </a:solidFill>
            </a:endParaRPr>
          </a:p>
        </p:txBody>
      </p:sp>
    </p:spTree>
    <p:extLst>
      <p:ext uri="{BB962C8B-B14F-4D97-AF65-F5344CB8AC3E}">
        <p14:creationId xmlns:p14="http://schemas.microsoft.com/office/powerpoint/2010/main" val="18304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normAutofit fontScale="90000"/>
          </a:bodyPr>
          <a:lstStyle/>
          <a:p>
            <a:r>
              <a:rPr lang="en-US" dirty="0" smtClean="0"/>
              <a:t>The rights of people or groups to possess their resources</a:t>
            </a:r>
            <a:endParaRPr lang="ar-EG" dirty="0"/>
          </a:p>
        </p:txBody>
      </p:sp>
      <p:sp>
        <p:nvSpPr>
          <p:cNvPr id="3" name="Content Placeholder 2"/>
          <p:cNvSpPr>
            <a:spLocks noGrp="1"/>
          </p:cNvSpPr>
          <p:nvPr>
            <p:ph idx="1"/>
          </p:nvPr>
        </p:nvSpPr>
        <p:spPr/>
        <p:txBody>
          <a:bodyPr/>
          <a:lstStyle/>
          <a:p>
            <a:pPr marL="0" indent="0" algn="l">
              <a:buNone/>
            </a:pPr>
            <a:r>
              <a:rPr lang="en-US" dirty="0" smtClean="0"/>
              <a:t>The resources in the country is private            possession for the original people of this    country. The original nation or people have the right to demand request their  pillaged resources.</a:t>
            </a:r>
            <a:endParaRPr lang="ar-EG" dirty="0"/>
          </a:p>
        </p:txBody>
      </p:sp>
    </p:spTree>
    <p:extLst>
      <p:ext uri="{BB962C8B-B14F-4D97-AF65-F5344CB8AC3E}">
        <p14:creationId xmlns:p14="http://schemas.microsoft.com/office/powerpoint/2010/main" val="176932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normAutofit fontScale="90000"/>
          </a:bodyPr>
          <a:lstStyle/>
          <a:p>
            <a:r>
              <a:rPr lang="en-US" dirty="0" smtClean="0"/>
              <a:t>6-The rights of original people or   nation</a:t>
            </a:r>
            <a:endParaRPr lang="ar-EG" dirty="0"/>
          </a:p>
        </p:txBody>
      </p:sp>
      <p:sp>
        <p:nvSpPr>
          <p:cNvPr id="3" name="Content Placeholder 2"/>
          <p:cNvSpPr>
            <a:spLocks noGrp="1"/>
          </p:cNvSpPr>
          <p:nvPr>
            <p:ph idx="1"/>
          </p:nvPr>
        </p:nvSpPr>
        <p:spPr/>
        <p:txBody>
          <a:bodyPr/>
          <a:lstStyle/>
          <a:p>
            <a:pPr marL="0" indent="0" algn="l">
              <a:buNone/>
            </a:pPr>
            <a:r>
              <a:rPr lang="en-US" dirty="0" smtClean="0"/>
              <a:t>All people and nations have rights in the right of countries who occupy it as the right of Indian red people in America.</a:t>
            </a:r>
            <a:endParaRPr lang="ar-EG" dirty="0"/>
          </a:p>
        </p:txBody>
      </p:sp>
    </p:spTree>
    <p:extLst>
      <p:ext uri="{BB962C8B-B14F-4D97-AF65-F5344CB8AC3E}">
        <p14:creationId xmlns:p14="http://schemas.microsoft.com/office/powerpoint/2010/main" val="4110862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normAutofit fontScale="90000"/>
          </a:bodyPr>
          <a:lstStyle/>
          <a:p>
            <a:r>
              <a:rPr lang="en-US" dirty="0" smtClean="0"/>
              <a:t>The control criteria for human rights</a:t>
            </a:r>
            <a:endParaRPr lang="ar-EG" dirty="0"/>
          </a:p>
        </p:txBody>
      </p:sp>
      <p:sp>
        <p:nvSpPr>
          <p:cNvPr id="3" name="Content Placeholder 2"/>
          <p:cNvSpPr>
            <a:spLocks noGrp="1"/>
          </p:cNvSpPr>
          <p:nvPr>
            <p:ph idx="1"/>
          </p:nvPr>
        </p:nvSpPr>
        <p:spPr/>
        <p:txBody>
          <a:bodyPr/>
          <a:lstStyle/>
          <a:p>
            <a:pPr marL="0" indent="0" algn="l">
              <a:buNone/>
            </a:pPr>
            <a:r>
              <a:rPr lang="en-US" dirty="0" smtClean="0"/>
              <a:t>The human rights </a:t>
            </a:r>
            <a:r>
              <a:rPr lang="en-US" dirty="0" err="1" smtClean="0"/>
              <a:t>are’nt</a:t>
            </a:r>
            <a:r>
              <a:rPr lang="en-US" dirty="0" smtClean="0"/>
              <a:t> absolute. The rights of human must be controlled by some criteria or rules as :-  The human rights does not mean </a:t>
            </a:r>
            <a:r>
              <a:rPr lang="ar-EG" dirty="0" smtClean="0"/>
              <a:t>   </a:t>
            </a:r>
            <a:r>
              <a:rPr lang="en-US" dirty="0" smtClean="0"/>
              <a:t>injustice to other . In the case of emergency existence .There are some of shackles but it must avoid the fettering of the right to life, the right of no torture, the right  to no slavery, the right to fair trial, the right of thought and the right of religion.                                                     </a:t>
            </a:r>
            <a:endParaRPr lang="ar-EG" dirty="0"/>
          </a:p>
        </p:txBody>
      </p:sp>
    </p:spTree>
    <p:extLst>
      <p:ext uri="{BB962C8B-B14F-4D97-AF65-F5344CB8AC3E}">
        <p14:creationId xmlns:p14="http://schemas.microsoft.com/office/powerpoint/2010/main" val="2223021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normAutofit fontScale="90000"/>
          </a:bodyPr>
          <a:lstStyle/>
          <a:p>
            <a:r>
              <a:rPr lang="en-US" dirty="0" smtClean="0"/>
              <a:t>What are the cases or periods in which fetter or shackles  may appear?</a:t>
            </a:r>
            <a:endParaRPr lang="ar-EG" dirty="0"/>
          </a:p>
        </p:txBody>
      </p:sp>
      <p:sp>
        <p:nvSpPr>
          <p:cNvPr id="3" name="Content Placeholder 2"/>
          <p:cNvSpPr>
            <a:spLocks noGrp="1"/>
          </p:cNvSpPr>
          <p:nvPr>
            <p:ph idx="1"/>
          </p:nvPr>
        </p:nvSpPr>
        <p:spPr/>
        <p:txBody>
          <a:bodyPr/>
          <a:lstStyle/>
          <a:p>
            <a:pPr marL="0" indent="0" algn="l">
              <a:buNone/>
            </a:pPr>
            <a:r>
              <a:rPr lang="en-US" dirty="0" smtClean="0"/>
              <a:t>The obligation of fetter of human rights may be appear in the  following cases:-</a:t>
            </a:r>
          </a:p>
          <a:p>
            <a:pPr marL="0" indent="0" algn="l">
              <a:buNone/>
            </a:pPr>
            <a:r>
              <a:rPr lang="en-US" dirty="0" smtClean="0"/>
              <a:t>1-In the case of civil wars.</a:t>
            </a:r>
          </a:p>
          <a:p>
            <a:pPr marL="0" indent="0" algn="l">
              <a:buNone/>
            </a:pPr>
            <a:r>
              <a:rPr lang="en-US" dirty="0" smtClean="0"/>
              <a:t>2-In the case of internal disturbance.</a:t>
            </a:r>
          </a:p>
          <a:p>
            <a:pPr marL="0" indent="0" algn="l">
              <a:buNone/>
            </a:pPr>
            <a:r>
              <a:rPr lang="en-US" dirty="0" smtClean="0"/>
              <a:t>3-In the case of International wars.</a:t>
            </a:r>
          </a:p>
          <a:p>
            <a:pPr marL="0" indent="0" algn="l">
              <a:buNone/>
            </a:pPr>
            <a:r>
              <a:rPr lang="en-US" dirty="0" smtClean="0"/>
              <a:t>4-In the period of economic crisis.</a:t>
            </a:r>
            <a:endParaRPr lang="ar-EG" dirty="0"/>
          </a:p>
        </p:txBody>
      </p:sp>
    </p:spTree>
    <p:extLst>
      <p:ext uri="{BB962C8B-B14F-4D97-AF65-F5344CB8AC3E}">
        <p14:creationId xmlns:p14="http://schemas.microsoft.com/office/powerpoint/2010/main" val="1233511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p:txBody>
          <a:bodyPr/>
          <a:lstStyle/>
          <a:p>
            <a:pPr marL="0" indent="0" algn="l">
              <a:buNone/>
            </a:pPr>
            <a:endParaRPr lang="en-US" dirty="0" smtClean="0"/>
          </a:p>
          <a:p>
            <a:pPr marL="0" indent="0" algn="ctr">
              <a:buNone/>
            </a:pPr>
            <a:r>
              <a:rPr lang="en-US" dirty="0" smtClean="0"/>
              <a:t> </a:t>
            </a:r>
          </a:p>
          <a:p>
            <a:pPr marL="0" indent="0" algn="ctr">
              <a:buNone/>
            </a:pPr>
            <a:r>
              <a:rPr lang="en-US" dirty="0" smtClean="0"/>
              <a:t>With my best wishes</a:t>
            </a:r>
            <a:endParaRPr lang="ar-EG" dirty="0" smtClean="0"/>
          </a:p>
          <a:p>
            <a:pPr marL="0" indent="0" algn="ctr">
              <a:buNone/>
            </a:pPr>
            <a:r>
              <a:rPr lang="en-US" dirty="0" err="1" smtClean="0"/>
              <a:t>Dr.Ezzat</a:t>
            </a:r>
            <a:r>
              <a:rPr lang="en-US" dirty="0" smtClean="0"/>
              <a:t> </a:t>
            </a:r>
            <a:r>
              <a:rPr lang="en-US" dirty="0" err="1" smtClean="0"/>
              <a:t>Elkhyat</a:t>
            </a:r>
            <a:endParaRPr lang="en-US" dirty="0"/>
          </a:p>
          <a:p>
            <a:pPr marL="0" indent="0" algn="ctr">
              <a:buNone/>
            </a:pPr>
            <a:endParaRPr lang="ar-EG" dirty="0" smtClean="0"/>
          </a:p>
          <a:p>
            <a:pPr marL="0" indent="0" algn="l">
              <a:buNone/>
            </a:pPr>
            <a:r>
              <a:rPr lang="ar-EG" dirty="0"/>
              <a:t> </a:t>
            </a:r>
            <a:r>
              <a:rPr lang="ar-EG" dirty="0" smtClean="0"/>
              <a:t>              ً</a:t>
            </a:r>
          </a:p>
        </p:txBody>
      </p:sp>
    </p:spTree>
    <p:extLst>
      <p:ext uri="{BB962C8B-B14F-4D97-AF65-F5344CB8AC3E}">
        <p14:creationId xmlns:p14="http://schemas.microsoft.com/office/powerpoint/2010/main" val="3766789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0" indent="0" algn="l">
              <a:buNone/>
            </a:pPr>
            <a:r>
              <a:rPr lang="en-US" sz="4000" b="1" i="1" dirty="0" smtClean="0"/>
              <a:t>There are relationship between human rights for person or individual and the rights of groups and nations</a:t>
            </a:r>
            <a:r>
              <a:rPr lang="en-US" dirty="0" smtClean="0"/>
              <a:t>  </a:t>
            </a:r>
            <a:endParaRPr lang="ar-EG" dirty="0"/>
          </a:p>
        </p:txBody>
      </p:sp>
    </p:spTree>
    <p:extLst>
      <p:ext uri="{BB962C8B-B14F-4D97-AF65-F5344CB8AC3E}">
        <p14:creationId xmlns:p14="http://schemas.microsoft.com/office/powerpoint/2010/main" val="2110023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a:solidFill>
            <a:schemeClr val="accent6">
              <a:lumMod val="75000"/>
            </a:schemeClr>
          </a:solidFill>
        </p:spPr>
        <p:txBody>
          <a:bodyPr>
            <a:normAutofit/>
          </a:bodyPr>
          <a:lstStyle/>
          <a:p>
            <a:r>
              <a:rPr lang="en-US" sz="3600" dirty="0" smtClean="0"/>
              <a:t>What are the human rights for groups?</a:t>
            </a:r>
            <a:r>
              <a:rPr lang="en-US" dirty="0" smtClean="0"/>
              <a:t/>
            </a:r>
            <a:br>
              <a:rPr lang="en-US" dirty="0" smtClean="0"/>
            </a:br>
            <a:endParaRPr lang="ar-EG" dirty="0"/>
          </a:p>
        </p:txBody>
      </p:sp>
      <p:sp>
        <p:nvSpPr>
          <p:cNvPr id="3" name="Content Placeholder 2"/>
          <p:cNvSpPr>
            <a:spLocks noGrp="1"/>
          </p:cNvSpPr>
          <p:nvPr>
            <p:ph idx="1"/>
          </p:nvPr>
        </p:nvSpPr>
        <p:spPr>
          <a:xfrm>
            <a:off x="395536" y="2276872"/>
            <a:ext cx="8229600" cy="3877891"/>
          </a:xfrm>
        </p:spPr>
        <p:txBody>
          <a:bodyPr>
            <a:normAutofit lnSpcReduction="10000"/>
          </a:bodyPr>
          <a:lstStyle/>
          <a:p>
            <a:pPr marL="0" indent="0" algn="l">
              <a:buNone/>
            </a:pPr>
            <a:r>
              <a:rPr lang="en-US" dirty="0" smtClean="0"/>
              <a:t>It is the rights which manipulated by  groups.</a:t>
            </a:r>
            <a:br>
              <a:rPr lang="en-US" dirty="0" smtClean="0"/>
            </a:br>
            <a:endParaRPr lang="ar-EG" dirty="0" smtClean="0"/>
          </a:p>
          <a:p>
            <a:pPr algn="l"/>
            <a:r>
              <a:rPr lang="en-US" dirty="0" smtClean="0"/>
              <a:t>As we mentioned that there </a:t>
            </a:r>
            <a:r>
              <a:rPr lang="en-US" dirty="0" err="1" smtClean="0"/>
              <a:t>conection</a:t>
            </a:r>
            <a:r>
              <a:rPr lang="en-US" dirty="0" smtClean="0"/>
              <a:t> between the rights of individuals and the rights of nations and </a:t>
            </a:r>
            <a:r>
              <a:rPr lang="en-US" dirty="0" err="1" smtClean="0"/>
              <a:t>groups.This</a:t>
            </a:r>
            <a:r>
              <a:rPr lang="en-US" dirty="0" smtClean="0"/>
              <a:t> may be </a:t>
            </a:r>
            <a:r>
              <a:rPr lang="ar-EG" dirty="0" smtClean="0"/>
              <a:t> </a:t>
            </a:r>
            <a:r>
              <a:rPr lang="en-US" dirty="0" smtClean="0"/>
              <a:t>explain that if a group lives in fresh and clean environment subsequently the person or </a:t>
            </a:r>
            <a:r>
              <a:rPr lang="en-US" dirty="0" err="1" smtClean="0"/>
              <a:t>individuallives</a:t>
            </a:r>
            <a:r>
              <a:rPr lang="en-US" dirty="0" smtClean="0"/>
              <a:t> in the same environment.</a:t>
            </a:r>
          </a:p>
        </p:txBody>
      </p:sp>
    </p:spTree>
    <p:extLst>
      <p:ext uri="{BB962C8B-B14F-4D97-AF65-F5344CB8AC3E}">
        <p14:creationId xmlns:p14="http://schemas.microsoft.com/office/powerpoint/2010/main" val="369713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0" indent="0" algn="l">
              <a:buNone/>
            </a:pPr>
            <a:r>
              <a:rPr lang="en-US" dirty="0" smtClean="0"/>
              <a:t>Although there </a:t>
            </a:r>
            <a:r>
              <a:rPr lang="en-US" dirty="0" err="1" smtClean="0"/>
              <a:t>are’nt</a:t>
            </a:r>
            <a:r>
              <a:rPr lang="en-US" dirty="0" smtClean="0"/>
              <a:t> treaties and agreements or declaration tell about the rights of groups and nations however some of human rights organizations </a:t>
            </a:r>
            <a:r>
              <a:rPr lang="en-US" dirty="0" err="1" smtClean="0"/>
              <a:t>puplished</a:t>
            </a:r>
            <a:r>
              <a:rPr lang="en-US" dirty="0" smtClean="0"/>
              <a:t> certain international documents containing the </a:t>
            </a:r>
            <a:r>
              <a:rPr lang="en-US" dirty="0"/>
              <a:t>p</a:t>
            </a:r>
            <a:r>
              <a:rPr lang="en-US" dirty="0" smtClean="0"/>
              <a:t>rivate rights of groups and nations which are concluded in the following;</a:t>
            </a:r>
          </a:p>
          <a:p>
            <a:pPr marL="0" indent="0">
              <a:buNone/>
            </a:pPr>
            <a:endParaRPr lang="en-US" dirty="0"/>
          </a:p>
          <a:p>
            <a:pPr marL="0" indent="0">
              <a:buNone/>
            </a:pPr>
            <a:endParaRPr lang="ar-EG" dirty="0"/>
          </a:p>
        </p:txBody>
      </p:sp>
    </p:spTree>
    <p:extLst>
      <p:ext uri="{BB962C8B-B14F-4D97-AF65-F5344CB8AC3E}">
        <p14:creationId xmlns:p14="http://schemas.microsoft.com/office/powerpoint/2010/main" val="749510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20000"/>
          </a:bodyPr>
          <a:lstStyle/>
          <a:p>
            <a:pPr algn="l"/>
            <a:r>
              <a:rPr lang="en-US" dirty="0" smtClean="0"/>
              <a:t>The rights of nation in self –</a:t>
            </a:r>
            <a:r>
              <a:rPr lang="en-US" dirty="0" err="1" smtClean="0"/>
              <a:t>detrmination</a:t>
            </a:r>
            <a:r>
              <a:rPr lang="en-US" dirty="0" smtClean="0"/>
              <a:t>          </a:t>
            </a:r>
          </a:p>
          <a:p>
            <a:pPr marL="0" indent="0" algn="l">
              <a:buNone/>
            </a:pPr>
            <a:r>
              <a:rPr lang="en-US" dirty="0" smtClean="0"/>
              <a:t>The rights of group or nation to live in peace         </a:t>
            </a:r>
          </a:p>
          <a:p>
            <a:pPr marL="0" indent="0" algn="l">
              <a:buNone/>
            </a:pPr>
            <a:r>
              <a:rPr lang="en-US" dirty="0" smtClean="0"/>
              <a:t>The rights of nations and groups i progress an      development                                                           </a:t>
            </a:r>
          </a:p>
          <a:p>
            <a:pPr marL="0" indent="0" algn="l">
              <a:buNone/>
            </a:pPr>
            <a:r>
              <a:rPr lang="en-US" dirty="0" smtClean="0"/>
              <a:t>The rights of people of nation and group in clean        environment                                                  </a:t>
            </a:r>
          </a:p>
          <a:p>
            <a:pPr marL="0" indent="0" algn="l">
              <a:buNone/>
            </a:pPr>
            <a:r>
              <a:rPr lang="en-US" dirty="0" smtClean="0"/>
              <a:t>The right of nation and group in sovereignty or      </a:t>
            </a:r>
          </a:p>
          <a:p>
            <a:pPr marL="0" indent="0" algn="l">
              <a:buNone/>
            </a:pPr>
            <a:r>
              <a:rPr lang="en-US" dirty="0" smtClean="0"/>
              <a:t>Supremacy of their territory                    </a:t>
            </a:r>
          </a:p>
          <a:p>
            <a:pPr marL="0" indent="0" algn="l">
              <a:buNone/>
            </a:pPr>
            <a:r>
              <a:rPr lang="en-US" dirty="0" smtClean="0"/>
              <a:t>The right of original peoples as Indian red people in America     </a:t>
            </a:r>
            <a:endParaRPr lang="ar-EG" dirty="0" smtClean="0"/>
          </a:p>
        </p:txBody>
      </p:sp>
    </p:spTree>
    <p:extLst>
      <p:ext uri="{BB962C8B-B14F-4D97-AF65-F5344CB8AC3E}">
        <p14:creationId xmlns:p14="http://schemas.microsoft.com/office/powerpoint/2010/main" val="63247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96752"/>
            <a:ext cx="8229600" cy="4525963"/>
          </a:xfrm>
        </p:spPr>
        <p:txBody>
          <a:bodyPr>
            <a:normAutofit/>
          </a:bodyPr>
          <a:lstStyle/>
          <a:p>
            <a:pPr marL="0" indent="0" algn="l">
              <a:buNone/>
            </a:pPr>
            <a:r>
              <a:rPr lang="en-US" b="1" dirty="0" smtClean="0">
                <a:solidFill>
                  <a:schemeClr val="accent6">
                    <a:lumMod val="75000"/>
                  </a:schemeClr>
                </a:solidFill>
              </a:rPr>
              <a:t>1- The right of people in self determination</a:t>
            </a:r>
            <a:r>
              <a:rPr lang="en-US" sz="4400" dirty="0" smtClean="0">
                <a:solidFill>
                  <a:schemeClr val="accent6">
                    <a:lumMod val="75000"/>
                  </a:schemeClr>
                </a:solidFill>
              </a:rPr>
              <a:t/>
            </a:r>
            <a:br>
              <a:rPr lang="en-US" sz="4400" dirty="0" smtClean="0">
                <a:solidFill>
                  <a:schemeClr val="accent6">
                    <a:lumMod val="75000"/>
                  </a:schemeClr>
                </a:solidFill>
              </a:rPr>
            </a:br>
            <a:endParaRPr lang="en-US" sz="4400" dirty="0" smtClean="0">
              <a:solidFill>
                <a:schemeClr val="accent6">
                  <a:lumMod val="75000"/>
                </a:schemeClr>
              </a:solidFill>
            </a:endParaRPr>
          </a:p>
          <a:p>
            <a:pPr marL="0" indent="0" algn="l">
              <a:buNone/>
            </a:pPr>
            <a:r>
              <a:rPr lang="en-US" sz="3600" dirty="0" smtClean="0"/>
              <a:t>The people is the first owner of right in self determination on his territory. </a:t>
            </a:r>
            <a:endParaRPr lang="ar-EG" sz="3600" dirty="0"/>
          </a:p>
        </p:txBody>
      </p:sp>
    </p:spTree>
    <p:extLst>
      <p:ext uri="{BB962C8B-B14F-4D97-AF65-F5344CB8AC3E}">
        <p14:creationId xmlns:p14="http://schemas.microsoft.com/office/powerpoint/2010/main" val="873894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a:buNone/>
            </a:pPr>
            <a:r>
              <a:rPr lang="en-US" dirty="0" smtClean="0"/>
              <a:t>2- The right of people to live in peace:-</a:t>
            </a:r>
          </a:p>
          <a:p>
            <a:pPr marL="0" indent="0" algn="l">
              <a:buNone/>
            </a:pPr>
            <a:endParaRPr lang="en-US" dirty="0"/>
          </a:p>
          <a:p>
            <a:pPr marL="0" indent="0" algn="l">
              <a:buNone/>
            </a:pPr>
            <a:r>
              <a:rPr lang="en-US" dirty="0" smtClean="0"/>
              <a:t>There are deep relationship between human </a:t>
            </a:r>
            <a:r>
              <a:rPr lang="ar-EG" dirty="0" smtClean="0"/>
              <a:t> </a:t>
            </a:r>
            <a:r>
              <a:rPr lang="en-US" dirty="0" smtClean="0"/>
              <a:t>rights and the life in peace. U.N confirmed this concept and adhered to provide security and peace in many positions in the world. </a:t>
            </a:r>
            <a:endParaRPr lang="ar-EG" dirty="0"/>
          </a:p>
        </p:txBody>
      </p:sp>
    </p:spTree>
    <p:extLst>
      <p:ext uri="{BB962C8B-B14F-4D97-AF65-F5344CB8AC3E}">
        <p14:creationId xmlns:p14="http://schemas.microsoft.com/office/powerpoint/2010/main" val="727308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3568" y="332656"/>
            <a:ext cx="7772400" cy="1470025"/>
          </a:xfrm>
        </p:spPr>
        <p:txBody>
          <a:bodyPr>
            <a:normAutofit/>
          </a:bodyPr>
          <a:lstStyle/>
          <a:p>
            <a:r>
              <a:rPr lang="en-US" sz="2800" b="1" dirty="0" smtClean="0"/>
              <a:t>The right of groups and Nations in </a:t>
            </a:r>
            <a:br>
              <a:rPr lang="en-US" sz="2800" b="1" dirty="0" smtClean="0"/>
            </a:br>
            <a:r>
              <a:rPr lang="en-US" sz="2800" b="1" dirty="0" smtClean="0"/>
              <a:t>development</a:t>
            </a:r>
            <a:endParaRPr lang="ar-EG" sz="2800" b="1" dirty="0"/>
          </a:p>
        </p:txBody>
      </p:sp>
      <p:sp>
        <p:nvSpPr>
          <p:cNvPr id="4" name="Subtitle 3"/>
          <p:cNvSpPr>
            <a:spLocks noGrp="1"/>
          </p:cNvSpPr>
          <p:nvPr>
            <p:ph type="subTitle" idx="1"/>
          </p:nvPr>
        </p:nvSpPr>
        <p:spPr>
          <a:xfrm>
            <a:off x="1331640" y="2348880"/>
            <a:ext cx="6400800" cy="1752600"/>
          </a:xfrm>
        </p:spPr>
        <p:txBody>
          <a:bodyPr>
            <a:normAutofit fontScale="70000" lnSpcReduction="20000"/>
          </a:bodyPr>
          <a:lstStyle/>
          <a:p>
            <a:pPr algn="l"/>
            <a:r>
              <a:rPr lang="en-US" dirty="0" smtClean="0">
                <a:solidFill>
                  <a:schemeClr val="tx1"/>
                </a:solidFill>
              </a:rPr>
              <a:t>This is original right for all groups and nations  and this come in 1986. for</a:t>
            </a:r>
            <a:r>
              <a:rPr lang="ar-EG" dirty="0" smtClean="0">
                <a:solidFill>
                  <a:schemeClr val="tx1"/>
                </a:solidFill>
              </a:rPr>
              <a:t> </a:t>
            </a:r>
            <a:r>
              <a:rPr lang="en-US" dirty="0" smtClean="0">
                <a:solidFill>
                  <a:schemeClr val="tx1"/>
                </a:solidFill>
              </a:rPr>
              <a:t>decision of U.N .41/128 is published  </a:t>
            </a:r>
            <a:r>
              <a:rPr lang="ar-EG" dirty="0" smtClean="0">
                <a:solidFill>
                  <a:schemeClr val="tx1"/>
                </a:solidFill>
              </a:rPr>
              <a:t>   </a:t>
            </a:r>
            <a:r>
              <a:rPr lang="en-US" dirty="0" smtClean="0">
                <a:solidFill>
                  <a:schemeClr val="tx1"/>
                </a:solidFill>
              </a:rPr>
              <a:t>example the rights of people in developing their living level ,the finishing of ignorance and the protection of humanity</a:t>
            </a:r>
            <a:endParaRPr lang="ar-EG" dirty="0">
              <a:solidFill>
                <a:schemeClr val="tx1"/>
              </a:solidFill>
            </a:endParaRPr>
          </a:p>
        </p:txBody>
      </p:sp>
    </p:spTree>
    <p:extLst>
      <p:ext uri="{BB962C8B-B14F-4D97-AF65-F5344CB8AC3E}">
        <p14:creationId xmlns:p14="http://schemas.microsoft.com/office/powerpoint/2010/main" val="505224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55576" y="404664"/>
            <a:ext cx="7772400" cy="1470025"/>
          </a:xfrm>
        </p:spPr>
        <p:txBody>
          <a:bodyPr>
            <a:noAutofit/>
          </a:bodyPr>
          <a:lstStyle/>
          <a:p>
            <a:r>
              <a:rPr lang="en-US" sz="3600" b="1" dirty="0" smtClean="0">
                <a:solidFill>
                  <a:schemeClr val="accent6">
                    <a:lumMod val="75000"/>
                  </a:schemeClr>
                </a:solidFill>
              </a:rPr>
              <a:t>4- The right of  people and groups to live  in clean environment .</a:t>
            </a:r>
            <a:br>
              <a:rPr lang="en-US" sz="3600" b="1" dirty="0" smtClean="0">
                <a:solidFill>
                  <a:schemeClr val="accent6">
                    <a:lumMod val="75000"/>
                  </a:schemeClr>
                </a:solidFill>
              </a:rPr>
            </a:br>
            <a:endParaRPr lang="ar-EG" sz="3600" b="1" dirty="0">
              <a:solidFill>
                <a:schemeClr val="accent6">
                  <a:lumMod val="75000"/>
                </a:schemeClr>
              </a:solidFill>
            </a:endParaRPr>
          </a:p>
        </p:txBody>
      </p:sp>
      <p:sp>
        <p:nvSpPr>
          <p:cNvPr id="5" name="Subtitle 4"/>
          <p:cNvSpPr>
            <a:spLocks noGrp="1"/>
          </p:cNvSpPr>
          <p:nvPr>
            <p:ph type="subTitle" idx="1"/>
          </p:nvPr>
        </p:nvSpPr>
        <p:spPr>
          <a:xfrm>
            <a:off x="1331640" y="2852936"/>
            <a:ext cx="6400800" cy="2544688"/>
          </a:xfrm>
        </p:spPr>
        <p:txBody>
          <a:bodyPr>
            <a:normAutofit fontScale="85000" lnSpcReduction="10000"/>
          </a:bodyPr>
          <a:lstStyle/>
          <a:p>
            <a:pPr algn="l"/>
            <a:r>
              <a:rPr lang="en-US" dirty="0" smtClean="0">
                <a:solidFill>
                  <a:schemeClr val="tx1"/>
                </a:solidFill>
              </a:rPr>
              <a:t>This point become one of the important </a:t>
            </a:r>
            <a:r>
              <a:rPr lang="en-US" dirty="0" err="1" smtClean="0">
                <a:solidFill>
                  <a:schemeClr val="tx1"/>
                </a:solidFill>
              </a:rPr>
              <a:t>intress</a:t>
            </a:r>
            <a:r>
              <a:rPr lang="en-US" dirty="0" smtClean="0">
                <a:solidFill>
                  <a:schemeClr val="tx1"/>
                </a:solidFill>
              </a:rPr>
              <a:t> of UN.in last decades. This </a:t>
            </a:r>
            <a:r>
              <a:rPr lang="en-US" dirty="0" err="1" smtClean="0">
                <a:solidFill>
                  <a:schemeClr val="tx1"/>
                </a:solidFill>
              </a:rPr>
              <a:t>intress</a:t>
            </a:r>
            <a:r>
              <a:rPr lang="en-US" dirty="0" smtClean="0">
                <a:solidFill>
                  <a:schemeClr val="tx1"/>
                </a:solidFill>
              </a:rPr>
              <a:t> appeared in the opinion of consideration to express that environment is not private for one person or group but it is </a:t>
            </a:r>
            <a:r>
              <a:rPr lang="en-US" dirty="0" err="1" smtClean="0">
                <a:solidFill>
                  <a:schemeClr val="tx1"/>
                </a:solidFill>
              </a:rPr>
              <a:t>owen</a:t>
            </a:r>
            <a:r>
              <a:rPr lang="en-US" dirty="0" smtClean="0">
                <a:solidFill>
                  <a:schemeClr val="tx1"/>
                </a:solidFill>
              </a:rPr>
              <a:t> for all people of the world</a:t>
            </a:r>
            <a:endParaRPr lang="ar-EG" dirty="0">
              <a:solidFill>
                <a:schemeClr val="tx1"/>
              </a:solidFill>
            </a:endParaRPr>
          </a:p>
        </p:txBody>
      </p:sp>
    </p:spTree>
    <p:extLst>
      <p:ext uri="{BB962C8B-B14F-4D97-AF65-F5344CB8AC3E}">
        <p14:creationId xmlns:p14="http://schemas.microsoft.com/office/powerpoint/2010/main" val="4016430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537</Words>
  <Application>Microsoft Office PowerPoint</Application>
  <PresentationFormat>On-screen Show (4:3)</PresentationFormat>
  <Paragraphs>46</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Lectures in Human Rights for students of The first Year of English Programs prepared by Dr.Ezzat Elkhyat</vt:lpstr>
      <vt:lpstr>PowerPoint Presentation</vt:lpstr>
      <vt:lpstr>What are the human rights for groups? </vt:lpstr>
      <vt:lpstr>PowerPoint Presentation</vt:lpstr>
      <vt:lpstr>PowerPoint Presentation</vt:lpstr>
      <vt:lpstr>PowerPoint Presentation</vt:lpstr>
      <vt:lpstr>PowerPoint Presentation</vt:lpstr>
      <vt:lpstr>The right of groups and Nations in  development</vt:lpstr>
      <vt:lpstr>4- The right of  people and groups to live  in clean environment . </vt:lpstr>
      <vt:lpstr>The rights of people or groups to possess their resources</vt:lpstr>
      <vt:lpstr>6-The rights of original people or   nation</vt:lpstr>
      <vt:lpstr>The control criteria for human rights</vt:lpstr>
      <vt:lpstr>What are the cases or periods in which fetter or shackles  may appear?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Lectures in human right</dc:title>
  <dc:creator>batool</dc:creator>
  <cp:lastModifiedBy>batool</cp:lastModifiedBy>
  <cp:revision>30</cp:revision>
  <dcterms:created xsi:type="dcterms:W3CDTF">2020-03-17T20:20:59Z</dcterms:created>
  <dcterms:modified xsi:type="dcterms:W3CDTF">2020-03-18T02:09:37Z</dcterms:modified>
</cp:coreProperties>
</file>